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123affa3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g20123affa3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0123affa3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g20123affa3a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0123affa3a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g20123affa3a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0123affa3a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g20123affa3a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0123affa3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g20123affa3a_0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0123affa3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g20123affa3a_0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11.jpg"/><Relationship Id="rId5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12.jpg"/><Relationship Id="rId5" Type="http://schemas.openxmlformats.org/officeDocument/2006/relationships/image" Target="../media/image8.jpg"/><Relationship Id="rId6" Type="http://schemas.openxmlformats.org/officeDocument/2006/relationships/image" Target="../media/image7.jpg"/><Relationship Id="rId7" Type="http://schemas.openxmlformats.org/officeDocument/2006/relationships/image" Target="../media/image4.jpg"/><Relationship Id="rId8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14"/>
          <p:cNvSpPr txBox="1"/>
          <p:nvPr>
            <p:ph type="ctrTitle"/>
          </p:nvPr>
        </p:nvSpPr>
        <p:spPr>
          <a:xfrm>
            <a:off x="5059971" y="1337969"/>
            <a:ext cx="3483900" cy="2166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</a:pPr>
            <a:r>
              <a:rPr lang="fr" sz="3000">
                <a:solidFill>
                  <a:schemeClr val="lt1"/>
                </a:solidFill>
              </a:rPr>
              <a:t>LE CAC ET LES RANDONNEES</a:t>
            </a:r>
            <a:endParaRPr sz="3000"/>
          </a:p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5059970" y="3563170"/>
            <a:ext cx="34839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lang="fr" sz="1500">
                <a:solidFill>
                  <a:schemeClr val="lt1"/>
                </a:solidFill>
              </a:rPr>
              <a:t>SAISON 2021 / 2022 (effectuées)</a:t>
            </a:r>
            <a:endParaRPr/>
          </a:p>
        </p:txBody>
      </p:sp>
      <p:sp>
        <p:nvSpPr>
          <p:cNvPr id="63" name="Google Shape;63;p14"/>
          <p:cNvSpPr/>
          <p:nvPr/>
        </p:nvSpPr>
        <p:spPr>
          <a:xfrm flipH="1">
            <a:off x="0" y="0"/>
            <a:ext cx="4629587" cy="5143500"/>
          </a:xfrm>
          <a:custGeom>
            <a:rect b="b" l="l" r="r" t="t"/>
            <a:pathLst>
              <a:path extrusionOk="0" h="6858000" w="6172782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0" y="0"/>
            <a:ext cx="4518116" cy="5143500"/>
          </a:xfrm>
          <a:custGeom>
            <a:rect b="b" l="l" r="r" t="t"/>
            <a:pathLst>
              <a:path extrusionOk="0" h="6858000" w="6024154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ésultat de recherche d'images pour &quot;CAC ANDRESY LOGO&quot;" id="65" name="Google Shape;65;p14"/>
          <p:cNvPicPr preferRelativeResize="0"/>
          <p:nvPr/>
        </p:nvPicPr>
        <p:blipFill rotWithShape="1">
          <a:blip r:embed="rId3">
            <a:alphaModFix/>
          </a:blip>
          <a:srcRect b="12961" l="-2232" r="-658" t="25756"/>
          <a:stretch/>
        </p:blipFill>
        <p:spPr>
          <a:xfrm>
            <a:off x="100853" y="1238474"/>
            <a:ext cx="3481442" cy="2073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ésultat de recherche d'images pour &quot;CAC ANDRESY LOGO&quot;" id="70" name="Google Shape;70;p15"/>
          <p:cNvPicPr preferRelativeResize="0"/>
          <p:nvPr/>
        </p:nvPicPr>
        <p:blipFill rotWithShape="1">
          <a:blip r:embed="rId3">
            <a:alphaModFix/>
          </a:blip>
          <a:srcRect b="14547" l="371" r="-641" t="26911"/>
          <a:stretch/>
        </p:blipFill>
        <p:spPr>
          <a:xfrm>
            <a:off x="503514" y="2571750"/>
            <a:ext cx="3392693" cy="1980752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1" name="Google Shape;71;p15"/>
          <p:cNvSpPr txBox="1"/>
          <p:nvPr/>
        </p:nvSpPr>
        <p:spPr>
          <a:xfrm>
            <a:off x="4764294" y="1508760"/>
            <a:ext cx="4304400" cy="9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f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Randonnée Maisons Laffitte – Avril </a:t>
            </a:r>
            <a:endParaRPr sz="1100"/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f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RANDONNEE DES PICANTINS - COMPIEGNE – Mai</a:t>
            </a:r>
            <a:endParaRPr sz="1100"/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f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LAC DE STARNBERG - MUNICH - Juin</a:t>
            </a:r>
            <a:endParaRPr sz="1100"/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f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TRAVERSEE DE PARIS- Septembre</a:t>
            </a:r>
            <a:endParaRPr sz="1100"/>
          </a:p>
        </p:txBody>
      </p:sp>
      <p:sp>
        <p:nvSpPr>
          <p:cNvPr id="72" name="Google Shape;72;p15"/>
          <p:cNvSpPr txBox="1"/>
          <p:nvPr/>
        </p:nvSpPr>
        <p:spPr>
          <a:xfrm>
            <a:off x="5017692" y="277398"/>
            <a:ext cx="27642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sz="1100"/>
          </a:p>
        </p:txBody>
      </p:sp>
      <p:pic>
        <p:nvPicPr>
          <p:cNvPr descr="Rameur : images, photos et images vectorielles de stock | Shutterstock" id="73" name="Google Shape;73;p15"/>
          <p:cNvPicPr preferRelativeResize="0"/>
          <p:nvPr/>
        </p:nvPicPr>
        <p:blipFill rotWithShape="1">
          <a:blip r:embed="rId4">
            <a:alphaModFix/>
          </a:blip>
          <a:srcRect b="18433" l="0" r="0" t="0"/>
          <a:stretch/>
        </p:blipFill>
        <p:spPr>
          <a:xfrm>
            <a:off x="548640" y="693028"/>
            <a:ext cx="2971800" cy="1631464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fr"/>
              <a:t>RANDONNE INTERCLUBS ANDRESY - ML</a:t>
            </a:r>
            <a:endParaRPr/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628650" y="1395804"/>
            <a:ext cx="7886700" cy="28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fr"/>
              <a:t>24 avril 2022 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fr"/>
              <a:t>Première randonnée des nouveaux adhérents pour un premier aperçu des randonnées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fr"/>
              <a:t>Partenariat avec le club de Maisons Laffitte qui nous accueille pour le pique nique = Environ 15 km par tronçon (Aller/Retour)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b="8978" l="0" r="18732" t="22589"/>
          <a:stretch/>
        </p:blipFill>
        <p:spPr>
          <a:xfrm>
            <a:off x="3199055" y="3380371"/>
            <a:ext cx="4542418" cy="1763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 rotWithShape="1">
          <a:blip r:embed="rId4">
            <a:alphaModFix/>
          </a:blip>
          <a:srcRect b="29331" l="0" r="0" t="28470"/>
          <a:stretch/>
        </p:blipFill>
        <p:spPr>
          <a:xfrm>
            <a:off x="0" y="3389058"/>
            <a:ext cx="3118373" cy="1754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fr"/>
              <a:t>RANDONNE DES PICANTINS</a:t>
            </a:r>
            <a:endParaRPr/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628650" y="1014216"/>
            <a:ext cx="48294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fr"/>
              <a:t>7 et 8 mai 2022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fr"/>
              <a:t>20 km par jour 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fr"/>
              <a:t>Combiné de rame et de visites culturelles 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2100"/>
              <a:buChar char="●"/>
            </a:pPr>
            <a:r>
              <a:rPr lang="fr"/>
              <a:t>Ambiance hyper conviviale</a:t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b="9933" l="35602" r="36559" t="20312"/>
          <a:stretch/>
        </p:blipFill>
        <p:spPr>
          <a:xfrm>
            <a:off x="5506570" y="55681"/>
            <a:ext cx="3570198" cy="5032138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4">
            <a:alphaModFix/>
          </a:blip>
          <a:srcRect b="21403" l="28514" r="23914" t="29675"/>
          <a:stretch/>
        </p:blipFill>
        <p:spPr>
          <a:xfrm>
            <a:off x="2650109" y="3586338"/>
            <a:ext cx="2670894" cy="1545068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0" name="Google Shape;90;p17"/>
          <p:cNvPicPr preferRelativeResize="0"/>
          <p:nvPr/>
        </p:nvPicPr>
        <p:blipFill rotWithShape="1">
          <a:blip r:embed="rId5">
            <a:alphaModFix/>
          </a:blip>
          <a:srcRect b="17880" l="21618" r="27381" t="6195"/>
          <a:stretch/>
        </p:blipFill>
        <p:spPr>
          <a:xfrm>
            <a:off x="4278" y="2928777"/>
            <a:ext cx="2634276" cy="2205866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fr"/>
              <a:t>LAC DE STARNBERG</a:t>
            </a:r>
            <a:endParaRPr/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628650" y="1369219"/>
            <a:ext cx="53661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i="0" lang="fr">
                <a:latin typeface="Arial"/>
                <a:ea typeface="Arial"/>
                <a:cs typeface="Arial"/>
                <a:sym typeface="Arial"/>
              </a:rPr>
              <a:t>Lac de Starnberg (Munich) : du 24 au 26 juin 2022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Accueil formidable par le club de MRSV de Munich = merci Manu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Belle ambiance, bon accueil, soirée concert et visite de Munich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Tour du lac = 40 km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Temps magnifique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2100"/>
              <a:buChar char="●"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Paysages splendides</a:t>
            </a:r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94699" y="2781524"/>
            <a:ext cx="3149302" cy="236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94698" y="419549"/>
            <a:ext cx="3149302" cy="236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89381" y="3489512"/>
            <a:ext cx="2205317" cy="1653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293816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fr"/>
              <a:t>TRAVERSEE DE PARIS</a:t>
            </a:r>
            <a:endParaRPr/>
          </a:p>
        </p:txBody>
      </p:sp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346261" y="1369219"/>
            <a:ext cx="57165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-1841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fr"/>
              <a:t>4 septembre  2022</a:t>
            </a:r>
            <a:endParaRPr/>
          </a:p>
          <a:p>
            <a:pPr indent="-1841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fr"/>
              <a:t>Un challenge pour cette date prisée  (forum des associations)</a:t>
            </a:r>
            <a:endParaRPr/>
          </a:p>
          <a:p>
            <a:pPr indent="-1841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fr"/>
              <a:t>28 km au cœur de Paris en compagnie des Allemands de Munich </a:t>
            </a:r>
            <a:endParaRPr/>
          </a:p>
          <a:p>
            <a:pPr indent="-1841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fr"/>
              <a:t>La plus belle ville du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fr"/>
              <a:t>monde vue de la Seine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fr"/>
              <a:t>réservée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fr"/>
              <a:t>aux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2100"/>
              <a:buNone/>
            </a:pPr>
            <a:r>
              <a:rPr lang="fr"/>
              <a:t>rameurs</a:t>
            </a:r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45204" y="3263503"/>
            <a:ext cx="2798795" cy="1867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45204" y="1520096"/>
            <a:ext cx="2798794" cy="1868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45205" y="0"/>
            <a:ext cx="2798795" cy="1867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90032" y="2852121"/>
            <a:ext cx="3055171" cy="2291378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0" name="Google Shape;110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05415" y="-20176"/>
            <a:ext cx="2339788" cy="167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 rotWithShape="1">
          <a:blip r:embed="rId8">
            <a:alphaModFix/>
          </a:blip>
          <a:srcRect b="5324" l="39353" r="29411" t="15449"/>
          <a:stretch/>
        </p:blipFill>
        <p:spPr>
          <a:xfrm rot="5400000">
            <a:off x="1794185" y="3647658"/>
            <a:ext cx="1232815" cy="1758876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